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09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6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7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76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37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0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89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02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07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4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8D00-1315-4C75-ADD3-D2F182AC091F}" type="datetimeFigureOut">
              <a:rPr lang="fr-FR" smtClean="0"/>
              <a:t>08/07/2023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D5AF-174B-4179-8138-51BE6B189B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1595" y="1397918"/>
            <a:ext cx="8062664" cy="1010543"/>
          </a:xfrm>
        </p:spPr>
        <p:txBody>
          <a:bodyPr>
            <a:normAutofit/>
          </a:bodyPr>
          <a:lstStyle/>
          <a:p>
            <a:r>
              <a:rPr lang="fr-FR" sz="3800" spc="-1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APPEL A CANDIDATURES </a:t>
            </a:r>
            <a:r>
              <a:rPr lang="fr-FR" sz="3800" i="1" spc="-1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-----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32" y="149830"/>
            <a:ext cx="1136014" cy="1137270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129985" y="5109212"/>
            <a:ext cx="575258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pc="3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VOUS SOUHAITEZ ORGANISER UNE PHASE </a:t>
            </a:r>
          </a:p>
          <a:p>
            <a:r>
              <a:rPr lang="fr-FR" sz="1400" spc="3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DU CHAMPIONNAT DE FRANCE AMATEURS 2023-2024 ?</a:t>
            </a:r>
          </a:p>
          <a:p>
            <a:r>
              <a:rPr lang="fr-FR" sz="1600" dirty="0">
                <a:latin typeface="Arial Nova Cond Light" panose="020B0306020202020204" pitchFamily="34" charset="0"/>
              </a:rPr>
              <a:t>Dossier de candidature à demander à la FF BOXE ou à votre Comité régional</a:t>
            </a:r>
          </a:p>
          <a:p>
            <a:r>
              <a:rPr lang="fr-FR" sz="1600" dirty="0">
                <a:latin typeface="Arial Nova Cond Light" panose="020B0306020202020204" pitchFamily="34" charset="0"/>
              </a:rPr>
              <a:t>Tél FF BOXE : 01 49 42 23 75 – secretariat.cnba@ff-boxe.com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6AA8CBC-248A-B508-B675-25B2CBE10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128" y="2214027"/>
            <a:ext cx="6033598" cy="277089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494320B-80A8-C393-C58E-594491F58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039" y="2182302"/>
            <a:ext cx="1556786" cy="4241106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5960678C-22E8-A980-4E07-37A1F6BAA62A}"/>
              </a:ext>
            </a:extLst>
          </p:cNvPr>
          <p:cNvSpPr txBox="1">
            <a:spLocks/>
          </p:cNvSpPr>
          <p:nvPr/>
        </p:nvSpPr>
        <p:spPr>
          <a:xfrm>
            <a:off x="3995936" y="5973340"/>
            <a:ext cx="8062664" cy="1010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15/09/2023</a:t>
            </a:r>
            <a:endParaRPr lang="fr-FR" sz="3800" spc="-15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B942CA69-DC64-B7BE-16D5-0CA20A370211}"/>
              </a:ext>
            </a:extLst>
          </p:cNvPr>
          <p:cNvSpPr txBox="1">
            <a:spLocks/>
          </p:cNvSpPr>
          <p:nvPr/>
        </p:nvSpPr>
        <p:spPr>
          <a:xfrm>
            <a:off x="6444208" y="5724765"/>
            <a:ext cx="4176464" cy="889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spc="-150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Arial Nova Cond Light" panose="020B0306020202020204" pitchFamily="34" charset="0"/>
                <a:cs typeface="Aharoni" panose="02010803020104030203" pitchFamily="2" charset="-79"/>
              </a:rPr>
              <a:t>CLOTURE LE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F88E5E4-070D-B47B-E0A9-0E73CCE707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88" y="112588"/>
            <a:ext cx="1661084" cy="1176131"/>
          </a:xfrm>
          <a:prstGeom prst="rect">
            <a:avLst/>
          </a:prstGeom>
        </p:spPr>
      </p:pic>
      <p:pic>
        <p:nvPicPr>
          <p:cNvPr id="14" name="Image 13" descr="Une image contenant personne, habits, sport, Uniforme sportif&#10;&#10;Description générée automatiquement">
            <a:extLst>
              <a:ext uri="{FF2B5EF4-FFF2-40B4-BE49-F238E27FC236}">
                <a16:creationId xmlns:a16="http://schemas.microsoft.com/office/drawing/2014/main" id="{93F7F374-7F29-1E3B-6967-BF4376BAB6B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891" y="112588"/>
            <a:ext cx="1764197" cy="11760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443F2E1-1E31-1F0C-2F0C-1E9BA88C341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607" y="105643"/>
            <a:ext cx="1790471" cy="1193356"/>
          </a:xfrm>
          <a:prstGeom prst="rect">
            <a:avLst/>
          </a:prstGeom>
        </p:spPr>
      </p:pic>
      <p:pic>
        <p:nvPicPr>
          <p:cNvPr id="27" name="Image 26" descr="Une image contenant personne, habits, sport, Visage humain&#10;&#10;Description générée automatiquement">
            <a:extLst>
              <a:ext uri="{FF2B5EF4-FFF2-40B4-BE49-F238E27FC236}">
                <a16:creationId xmlns:a16="http://schemas.microsoft.com/office/drawing/2014/main" id="{77F3885D-6FFB-6F59-0260-B491B0774C0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270" y="105643"/>
            <a:ext cx="1688905" cy="118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6108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497</TotalTime>
  <Words>50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Arial Nova Cond Light</vt:lpstr>
      <vt:lpstr>Calibri</vt:lpstr>
      <vt:lpstr>Thème Office</vt:lpstr>
      <vt:lpstr>APPEL A CANDIDATURES -----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FFB19</dc:creator>
  <cp:lastModifiedBy>noel MONNET</cp:lastModifiedBy>
  <cp:revision>15</cp:revision>
  <dcterms:created xsi:type="dcterms:W3CDTF">2019-05-14T15:22:26Z</dcterms:created>
  <dcterms:modified xsi:type="dcterms:W3CDTF">2023-07-08T06:46:39Z</dcterms:modified>
</cp:coreProperties>
</file>